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203"/>
    <a:srgbClr val="133509"/>
    <a:srgbClr val="5A6B38"/>
    <a:srgbClr val="2C4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86A73B-508C-4F0D-C650-DF226C639900}" v="698" dt="2026-04-20T10:19:58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03.05.2026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36D544-D445-4441-6F57-473C3E085606}"/>
              </a:ext>
            </a:extLst>
          </p:cNvPr>
          <p:cNvSpPr txBox="1"/>
          <p:nvPr/>
        </p:nvSpPr>
        <p:spPr>
          <a:xfrm>
            <a:off x="7634677" y="3672163"/>
            <a:ext cx="4452324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dirty="0" err="1">
                <a:latin typeface="Baguet Script"/>
              </a:rPr>
              <a:t>Elektronický</a:t>
            </a:r>
            <a:r>
              <a:rPr lang="en-US" sz="6600" dirty="0">
                <a:latin typeface="Baguet Script"/>
              </a:rPr>
              <a:t> 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78268-E661-05DE-CA6C-62F09331852B}"/>
              </a:ext>
            </a:extLst>
          </p:cNvPr>
          <p:cNvSpPr txBox="1"/>
          <p:nvPr/>
        </p:nvSpPr>
        <p:spPr>
          <a:xfrm>
            <a:off x="8417614" y="4493546"/>
            <a:ext cx="44303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800" dirty="0" err="1">
                <a:latin typeface="Baguet Script"/>
              </a:rPr>
              <a:t>MiniHerbář</a:t>
            </a:r>
            <a:endParaRPr lang="en-US" sz="48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4B2F3-9C84-CB4F-BE35-1F404C35F0FB}"/>
              </a:ext>
            </a:extLst>
          </p:cNvPr>
          <p:cNvSpPr txBox="1"/>
          <p:nvPr/>
        </p:nvSpPr>
        <p:spPr>
          <a:xfrm>
            <a:off x="8664893" y="6393681"/>
            <a:ext cx="32622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Britannic Bold"/>
              </a:rPr>
              <a:t>Brigita </a:t>
            </a:r>
            <a:r>
              <a:rPr lang="en-US" sz="2400" b="1" dirty="0" err="1">
                <a:latin typeface="Britannic Bold"/>
              </a:rPr>
              <a:t>Pinkavová</a:t>
            </a:r>
            <a:endParaRPr lang="en-US" sz="2400" b="1" dirty="0">
              <a:latin typeface="Britannic Bold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687367-4B34-4B14-004A-6B6C70793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19" y="699370"/>
            <a:ext cx="3827992" cy="5313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1FEDC1-EDB8-8DC7-561D-45998FF695E2}"/>
              </a:ext>
            </a:extLst>
          </p:cNvPr>
          <p:cNvSpPr txBox="1"/>
          <p:nvPr/>
        </p:nvSpPr>
        <p:spPr>
          <a:xfrm>
            <a:off x="4896043" y="1529911"/>
            <a:ext cx="7286608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rgbClr val="133509"/>
                </a:solidFill>
                <a:latin typeface="Baguet Script"/>
                <a:ea typeface="+mn-lt"/>
                <a:cs typeface="+mn-lt"/>
              </a:rPr>
              <a:t>Latinský</a:t>
            </a:r>
            <a:r>
              <a:rPr lang="en-US" sz="4400" dirty="0">
                <a:solidFill>
                  <a:srgbClr val="133509"/>
                </a:solidFill>
                <a:latin typeface="Baguet Script"/>
                <a:ea typeface="+mn-lt"/>
                <a:cs typeface="+mn-lt"/>
              </a:rPr>
              <a:t> </a:t>
            </a:r>
            <a:r>
              <a:rPr lang="en-US" sz="4400" dirty="0" err="1">
                <a:solidFill>
                  <a:srgbClr val="133509"/>
                </a:solidFill>
                <a:latin typeface="Baguet Script"/>
                <a:ea typeface="+mn-lt"/>
                <a:cs typeface="+mn-lt"/>
              </a:rPr>
              <a:t>Název</a:t>
            </a:r>
            <a:r>
              <a:rPr lang="en-US" sz="4400" dirty="0">
                <a:solidFill>
                  <a:srgbClr val="133509"/>
                </a:solidFill>
                <a:latin typeface="Baguet Script"/>
                <a:ea typeface="+mn-lt"/>
                <a:cs typeface="+mn-lt"/>
              </a:rPr>
              <a:t> : </a:t>
            </a:r>
            <a:r>
              <a:rPr lang="en-US" sz="4400" dirty="0">
                <a:solidFill>
                  <a:srgbClr val="061203"/>
                </a:solidFill>
                <a:latin typeface="Baguet Script"/>
                <a:ea typeface="+mn-lt"/>
                <a:cs typeface="+mn-lt"/>
              </a:rPr>
              <a:t>primula</a:t>
            </a:r>
            <a:r>
              <a:rPr lang="en-US" sz="4400" dirty="0">
                <a:solidFill>
                  <a:srgbClr val="5A6B38"/>
                </a:solidFill>
                <a:latin typeface="Baguet Script"/>
                <a:ea typeface="+mn-lt"/>
                <a:cs typeface="+mn-lt"/>
              </a:rPr>
              <a:t> </a:t>
            </a:r>
            <a:r>
              <a:rPr lang="en-US" sz="4400" dirty="0">
                <a:solidFill>
                  <a:srgbClr val="133509"/>
                </a:solidFill>
                <a:latin typeface="Baguet Script"/>
                <a:ea typeface="+mn-lt"/>
                <a:cs typeface="+mn-lt"/>
              </a:rPr>
              <a:t>elatior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72D449-0EAA-CBB1-1AAE-8FE7301B8423}"/>
              </a:ext>
            </a:extLst>
          </p:cNvPr>
          <p:cNvSpPr txBox="1"/>
          <p:nvPr/>
        </p:nvSpPr>
        <p:spPr>
          <a:xfrm>
            <a:off x="4891056" y="768659"/>
            <a:ext cx="760759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4400" dirty="0">
              <a:solidFill>
                <a:srgbClr val="133509"/>
              </a:solidFill>
              <a:highlight>
                <a:srgbClr val="F8F4F1"/>
              </a:highlight>
              <a:latin typeface="Baguet Script"/>
              <a:ea typeface="Roboto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4D5264-35B1-9455-ED4B-D4274A5741D6}"/>
              </a:ext>
            </a:extLst>
          </p:cNvPr>
          <p:cNvSpPr txBox="1"/>
          <p:nvPr/>
        </p:nvSpPr>
        <p:spPr>
          <a:xfrm>
            <a:off x="4901069" y="2967944"/>
            <a:ext cx="683234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Lokalita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: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Sedliště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,</a:t>
            </a:r>
            <a:r>
              <a:rPr lang="cs-CZ" sz="4400" dirty="0">
                <a:solidFill>
                  <a:srgbClr val="133509"/>
                </a:solidFill>
                <a:latin typeface="Baguet Script"/>
              </a:rPr>
              <a:t>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Stavy</a:t>
            </a:r>
            <a:endParaRPr lang="en-US" sz="4400" dirty="0">
              <a:solidFill>
                <a:srgbClr val="5A6B38"/>
              </a:solidFill>
              <a:latin typeface="Baguet Scrip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A2F15-020B-DD90-A8DE-A70A7B5E9812}"/>
              </a:ext>
            </a:extLst>
          </p:cNvPr>
          <p:cNvSpPr txBox="1"/>
          <p:nvPr/>
        </p:nvSpPr>
        <p:spPr>
          <a:xfrm>
            <a:off x="4599047" y="3748381"/>
            <a:ext cx="870276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133509"/>
                </a:solidFill>
                <a:latin typeface="Baguet Script"/>
              </a:rPr>
              <a:t>Datum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Fotografování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: 16.4.2026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7ED13-389D-BDDD-DCF1-457F9C6F4BA7}"/>
              </a:ext>
            </a:extLst>
          </p:cNvPr>
          <p:cNvSpPr txBox="1"/>
          <p:nvPr/>
        </p:nvSpPr>
        <p:spPr>
          <a:xfrm>
            <a:off x="5003384" y="4509291"/>
            <a:ext cx="788554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Určila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 : Brigita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Pinkavova</a:t>
            </a:r>
            <a:endParaRPr lang="en-US" sz="4400" dirty="0">
              <a:solidFill>
                <a:srgbClr val="133509"/>
              </a:solidFill>
              <a:latin typeface="Baguet Scrip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520B89-F8CC-D0CC-0201-6641A4516952}"/>
              </a:ext>
            </a:extLst>
          </p:cNvPr>
          <p:cNvSpPr txBox="1"/>
          <p:nvPr/>
        </p:nvSpPr>
        <p:spPr>
          <a:xfrm>
            <a:off x="4898752" y="771545"/>
            <a:ext cx="937185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Český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Název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: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Prvosenka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 </a:t>
            </a:r>
            <a:r>
              <a:rPr lang="en-US" sz="4400" dirty="0" err="1">
                <a:solidFill>
                  <a:srgbClr val="061203"/>
                </a:solidFill>
                <a:latin typeface="Baguet Script"/>
              </a:rPr>
              <a:t>vyšší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9497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45527-432F-A1B9-55C3-F0CCCBC2ED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17" t="23242" r="10927" b="19336"/>
          <a:stretch>
            <a:fillRect/>
          </a:stretch>
        </p:blipFill>
        <p:spPr>
          <a:xfrm>
            <a:off x="982649" y="939451"/>
            <a:ext cx="3848641" cy="5130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EE737A-0CD2-B985-0FE6-0A194DE21706}"/>
              </a:ext>
            </a:extLst>
          </p:cNvPr>
          <p:cNvSpPr txBox="1"/>
          <p:nvPr/>
        </p:nvSpPr>
        <p:spPr>
          <a:xfrm>
            <a:off x="4824520" y="1033247"/>
            <a:ext cx="7385796" cy="7540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Český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Název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: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Řeřišnice</a:t>
            </a:r>
            <a:endParaRPr lang="en-US" dirty="0" err="1"/>
          </a:p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Latinský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Název:Cardamine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 Pratensis</a:t>
            </a:r>
            <a:endParaRPr lang="en-US" dirty="0"/>
          </a:p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Lokalita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: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Sedliště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,</a:t>
            </a:r>
            <a:r>
              <a:rPr lang="cs-CZ" sz="4400" dirty="0">
                <a:solidFill>
                  <a:srgbClr val="133509"/>
                </a:solidFill>
                <a:latin typeface="Baguet Script"/>
              </a:rPr>
              <a:t>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Stavy</a:t>
            </a:r>
            <a:endParaRPr lang="en-US" sz="4400" dirty="0">
              <a:solidFill>
                <a:srgbClr val="000000"/>
              </a:solidFill>
              <a:latin typeface="Baguet Script"/>
            </a:endParaRPr>
          </a:p>
          <a:p>
            <a:r>
              <a:rPr lang="en-US" sz="4400" dirty="0">
                <a:solidFill>
                  <a:srgbClr val="133509"/>
                </a:solidFill>
                <a:latin typeface="Baguet Script"/>
              </a:rPr>
              <a:t>Datum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Fotografování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: 16.4.2026</a:t>
            </a:r>
            <a:endParaRPr lang="en-US" sz="4400" dirty="0">
              <a:solidFill>
                <a:srgbClr val="000000"/>
              </a:solidFill>
              <a:latin typeface="Baguet Script"/>
            </a:endParaRPr>
          </a:p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Určila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 : Brigita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Pinkavova</a:t>
            </a:r>
            <a:endParaRPr lang="en-US" dirty="0" err="1"/>
          </a:p>
          <a:p>
            <a:endParaRPr lang="en-US" sz="4400" dirty="0">
              <a:solidFill>
                <a:srgbClr val="133509"/>
              </a:solidFill>
              <a:latin typeface="Baguet Script"/>
            </a:endParaRPr>
          </a:p>
          <a:p>
            <a:endParaRPr lang="en-US" sz="4400" dirty="0">
              <a:solidFill>
                <a:srgbClr val="133509"/>
              </a:solidFill>
              <a:latin typeface="Baguet Script"/>
            </a:endParaRPr>
          </a:p>
          <a:p>
            <a:endParaRPr lang="en-US" sz="4400" dirty="0">
              <a:solidFill>
                <a:srgbClr val="133509"/>
              </a:solidFill>
              <a:latin typeface="Baguet Script"/>
            </a:endParaRPr>
          </a:p>
          <a:p>
            <a:endParaRPr lang="en-US" sz="4400" dirty="0">
              <a:solidFill>
                <a:srgbClr val="133509"/>
              </a:solidFill>
              <a:latin typeface="Baguet Script"/>
            </a:endParaRPr>
          </a:p>
        </p:txBody>
      </p:sp>
    </p:spTree>
    <p:extLst>
      <p:ext uri="{BB962C8B-B14F-4D97-AF65-F5344CB8AC3E}">
        <p14:creationId xmlns:p14="http://schemas.microsoft.com/office/powerpoint/2010/main" val="15235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623B8E-D71B-02AA-2213-2401EFE9A7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27" r="-271" b="-152"/>
          <a:stretch>
            <a:fillRect/>
          </a:stretch>
        </p:blipFill>
        <p:spPr>
          <a:xfrm>
            <a:off x="753004" y="876822"/>
            <a:ext cx="3869768" cy="5467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B02F5-EA24-355A-4C7D-2037B2895E19}"/>
              </a:ext>
            </a:extLst>
          </p:cNvPr>
          <p:cNvSpPr txBox="1"/>
          <p:nvPr/>
        </p:nvSpPr>
        <p:spPr>
          <a:xfrm>
            <a:off x="4601420" y="994065"/>
            <a:ext cx="7708236" cy="510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Český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Název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: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orsej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jarní</a:t>
            </a:r>
          </a:p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Latinský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Název:Ficaria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 Verna</a:t>
            </a:r>
            <a:endParaRPr lang="en-US" sz="1400" dirty="0">
              <a:solidFill>
                <a:srgbClr val="133509"/>
              </a:solidFill>
              <a:highlight>
                <a:srgbClr val="FFFFFF"/>
              </a:highlight>
              <a:latin typeface="Roboto"/>
              <a:ea typeface="Roboto"/>
              <a:cs typeface="Roboto"/>
            </a:endParaRPr>
          </a:p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Lokalita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: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Sedliště</a:t>
            </a:r>
            <a:r>
              <a:rPr lang="cs-CZ" sz="4400" dirty="0">
                <a:solidFill>
                  <a:srgbClr val="133509"/>
                </a:solidFill>
                <a:latin typeface="Baguet Script"/>
              </a:rPr>
              <a:t>,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Stavy</a:t>
            </a:r>
            <a:endParaRPr lang="en-US" sz="4400" dirty="0">
              <a:latin typeface="Baguet Script"/>
            </a:endParaRPr>
          </a:p>
          <a:p>
            <a:r>
              <a:rPr lang="en-US" sz="4400" dirty="0">
                <a:solidFill>
                  <a:srgbClr val="133509"/>
                </a:solidFill>
                <a:latin typeface="Baguet Script"/>
              </a:rPr>
              <a:t>Datum Fotografování:16.4.2026</a:t>
            </a:r>
            <a:endParaRPr lang="en-US" sz="4400" dirty="0">
              <a:latin typeface="Baguet Script"/>
            </a:endParaRPr>
          </a:p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Určila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 : Brigita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Pinkavova</a:t>
            </a:r>
            <a:endParaRPr lang="en-US" sz="4400" dirty="0" err="1">
              <a:latin typeface="Baguet Script"/>
            </a:endParaRPr>
          </a:p>
          <a:p>
            <a:endParaRPr lang="en-US" sz="4400" dirty="0">
              <a:latin typeface="Baguet Script"/>
            </a:endParaRPr>
          </a:p>
          <a:p>
            <a:endParaRPr lang="en-US" sz="4400" dirty="0">
              <a:latin typeface="Baguet Script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80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10A009-F469-3F58-AE10-CB3ABF6EDE91}"/>
              </a:ext>
            </a:extLst>
          </p:cNvPr>
          <p:cNvSpPr txBox="1"/>
          <p:nvPr/>
        </p:nvSpPr>
        <p:spPr>
          <a:xfrm>
            <a:off x="4676578" y="627530"/>
            <a:ext cx="7628065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4400" b="0" i="0" u="none" strike="noStrike" baseline="0" dirty="0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Český Název: </a:t>
            </a:r>
            <a:r>
              <a:rPr lang="cs-CZ" sz="4400" b="0" i="0" u="none" strike="noStrike" baseline="0" dirty="0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Sasanka</a:t>
            </a:r>
            <a:endParaRPr lang="en-US" sz="4400" b="0" i="0" dirty="0">
              <a:solidFill>
                <a:srgbClr val="000000"/>
              </a:solidFill>
              <a:latin typeface="Baguet Script"/>
              <a:ea typeface="Segoe UI"/>
              <a:cs typeface="Segoe UI"/>
            </a:endParaRPr>
          </a:p>
          <a:p>
            <a:pPr algn="l" rtl="0"/>
            <a:r>
              <a:rPr lang="en-US" sz="4400" b="0" i="0" u="none" strike="noStrike" baseline="0" dirty="0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Latinský Název:</a:t>
            </a:r>
            <a:r>
              <a:rPr lang="cs-CZ" sz="4400" b="0" i="0" u="none" strike="noStrike" baseline="0" dirty="0" err="1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Anemone</a:t>
            </a:r>
            <a:r>
              <a:rPr lang="cs-CZ" sz="4400" b="0" i="0" u="none" strike="noStrike" baseline="0" dirty="0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 </a:t>
            </a:r>
            <a:r>
              <a:rPr lang="cs-CZ" sz="4400" b="0" i="0" u="none" strike="noStrike" baseline="0" dirty="0" err="1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nemorosa</a:t>
            </a:r>
            <a:endParaRPr lang="en-US" sz="4400" b="0" i="0" dirty="0">
              <a:solidFill>
                <a:srgbClr val="000000"/>
              </a:solidFill>
              <a:latin typeface="Baguet Script"/>
              <a:ea typeface="Segoe UI"/>
              <a:cs typeface="Segoe UI"/>
            </a:endParaRPr>
          </a:p>
          <a:p>
            <a:pPr algn="l" rtl="0"/>
            <a:r>
              <a:rPr lang="en-US" sz="4400" b="0" i="0" u="none" strike="noStrike" baseline="0" dirty="0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Lokalita: </a:t>
            </a:r>
            <a:r>
              <a:rPr lang="en-US" sz="4400" b="0" i="0" u="none" strike="noStrike" baseline="0" dirty="0" err="1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Sedliště</a:t>
            </a:r>
            <a:r>
              <a:rPr lang="en-US" sz="4400" b="0" i="0" u="none" strike="noStrike" baseline="0" dirty="0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,</a:t>
            </a:r>
            <a:r>
              <a:rPr lang="cs-CZ" sz="4400" b="0" i="0" u="none" strike="noStrike" baseline="0" dirty="0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 </a:t>
            </a:r>
            <a:r>
              <a:rPr lang="en-US" sz="4400" b="0" i="0" u="none" strike="noStrike" baseline="0" dirty="0" err="1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Stavy</a:t>
            </a:r>
            <a:r>
              <a:rPr lang="en-US" sz="4400" b="0" i="0" dirty="0">
                <a:solidFill>
                  <a:srgbClr val="000000"/>
                </a:solidFill>
                <a:latin typeface="Baguet Script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US" sz="4400" b="0" i="0" u="none" strike="noStrike" baseline="0" dirty="0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Datum Fotografování:16.4.2026</a:t>
            </a:r>
            <a:r>
              <a:rPr lang="en-US" sz="4400" b="0" i="0" dirty="0">
                <a:solidFill>
                  <a:srgbClr val="000000"/>
                </a:solidFill>
                <a:latin typeface="Baguet Script"/>
                <a:ea typeface="Segoe UI"/>
                <a:cs typeface="Segoe UI"/>
              </a:rPr>
              <a:t>​</a:t>
            </a:r>
          </a:p>
          <a:p>
            <a:pPr algn="l" rtl="0"/>
            <a:r>
              <a:rPr lang="en-US" sz="4400" b="0" i="0" u="none" strike="noStrike" baseline="0" dirty="0">
                <a:solidFill>
                  <a:srgbClr val="133509"/>
                </a:solidFill>
                <a:latin typeface="Baguet Script"/>
                <a:ea typeface="Segoe UI"/>
                <a:cs typeface="Segoe UI"/>
              </a:rPr>
              <a:t>Určila : Brigita Pinkavova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C9110-707F-4C35-8127-FEBB70A4BC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405" r="290"/>
          <a:stretch>
            <a:fillRect/>
          </a:stretch>
        </p:blipFill>
        <p:spPr>
          <a:xfrm>
            <a:off x="828456" y="617591"/>
            <a:ext cx="3848122" cy="539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0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986C36-1EFC-EE0C-F340-E5652A575E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0" b="261"/>
          <a:stretch>
            <a:fillRect/>
          </a:stretch>
        </p:blipFill>
        <p:spPr>
          <a:xfrm rot="5400000">
            <a:off x="-381488" y="1297080"/>
            <a:ext cx="5723420" cy="4275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5B3823-6C0F-BC2C-641D-E279399DA929}"/>
              </a:ext>
            </a:extLst>
          </p:cNvPr>
          <p:cNvSpPr txBox="1"/>
          <p:nvPr/>
        </p:nvSpPr>
        <p:spPr>
          <a:xfrm>
            <a:off x="4617754" y="572902"/>
            <a:ext cx="7945308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Český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Název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:</a:t>
            </a:r>
            <a:r>
              <a:rPr lang="cs-CZ" sz="4400" dirty="0">
                <a:solidFill>
                  <a:srgbClr val="133509"/>
                </a:solidFill>
                <a:latin typeface="Baguet Script"/>
              </a:rPr>
              <a:t>Fialka /Violka</a:t>
            </a:r>
            <a:endParaRPr lang="en-US" sz="4400" dirty="0">
              <a:solidFill>
                <a:srgbClr val="133509"/>
              </a:solidFill>
              <a:latin typeface="Baguet Script"/>
            </a:endParaRPr>
          </a:p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Latinský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Název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:</a:t>
            </a:r>
            <a:r>
              <a:rPr lang="cs-CZ" sz="4400" dirty="0">
                <a:solidFill>
                  <a:srgbClr val="133509"/>
                </a:solidFill>
                <a:latin typeface="Baguet Script"/>
              </a:rPr>
              <a:t>Viola </a:t>
            </a:r>
            <a:r>
              <a:rPr lang="cs-CZ" sz="4400" dirty="0" err="1">
                <a:solidFill>
                  <a:srgbClr val="133509"/>
                </a:solidFill>
                <a:latin typeface="Baguet Script"/>
              </a:rPr>
              <a:t>reichenbachiana</a:t>
            </a:r>
            <a:endParaRPr lang="en-US" sz="4400" dirty="0">
              <a:solidFill>
                <a:srgbClr val="133509"/>
              </a:solidFill>
              <a:latin typeface="Baguet Script"/>
            </a:endParaRPr>
          </a:p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Lokalita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: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Sedliště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,</a:t>
            </a:r>
            <a:r>
              <a:rPr lang="cs-CZ" sz="4400" dirty="0">
                <a:solidFill>
                  <a:srgbClr val="133509"/>
                </a:solidFill>
                <a:latin typeface="Baguet Script"/>
              </a:rPr>
              <a:t> 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Stavy</a:t>
            </a:r>
            <a:endParaRPr lang="en-US" sz="4400" dirty="0">
              <a:latin typeface="Baguet Script"/>
            </a:endParaRPr>
          </a:p>
          <a:p>
            <a:r>
              <a:rPr lang="en-US" sz="4400" dirty="0">
                <a:solidFill>
                  <a:srgbClr val="133509"/>
                </a:solidFill>
                <a:latin typeface="Baguet Script"/>
              </a:rPr>
              <a:t>Datum Fotografování:16.4.2026</a:t>
            </a:r>
            <a:endParaRPr lang="en-US" sz="4400" dirty="0">
              <a:latin typeface="Baguet Script"/>
            </a:endParaRPr>
          </a:p>
          <a:p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Určila</a:t>
            </a:r>
            <a:r>
              <a:rPr lang="en-US" sz="4400" dirty="0">
                <a:solidFill>
                  <a:srgbClr val="133509"/>
                </a:solidFill>
                <a:latin typeface="Baguet Script"/>
              </a:rPr>
              <a:t> : Brigita </a:t>
            </a:r>
            <a:r>
              <a:rPr lang="en-US" sz="4400" dirty="0" err="1">
                <a:solidFill>
                  <a:srgbClr val="133509"/>
                </a:solidFill>
                <a:latin typeface="Baguet Script"/>
              </a:rPr>
              <a:t>Pinkavova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9190954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celář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120</Words>
  <Application>Microsoft Office PowerPoint</Application>
  <PresentationFormat>Širokoúhlá obrazovka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Aptos</vt:lpstr>
      <vt:lpstr>Aptos Display</vt:lpstr>
      <vt:lpstr>Arial</vt:lpstr>
      <vt:lpstr>Baguet Script</vt:lpstr>
      <vt:lpstr>Britannic Bold</vt:lpstr>
      <vt:lpstr>Roboto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Markéta Bonková</cp:lastModifiedBy>
  <cp:revision>166</cp:revision>
  <dcterms:created xsi:type="dcterms:W3CDTF">2026-04-20T09:47:39Z</dcterms:created>
  <dcterms:modified xsi:type="dcterms:W3CDTF">2026-05-03T20:05:23Z</dcterms:modified>
</cp:coreProperties>
</file>